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303" r:id="rId4"/>
    <p:sldId id="270" r:id="rId5"/>
    <p:sldId id="274" r:id="rId6"/>
    <p:sldId id="27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de.fr/jde/2020/04/30/les-secrets-du-timbre-poste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8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-2232772" y="-512905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9256">
            <a:off x="2530518" y="2035239"/>
            <a:ext cx="5657850" cy="4286250"/>
          </a:xfrm>
          <a:prstGeom prst="rect">
            <a:avLst/>
          </a:prstGeom>
        </p:spPr>
      </p:pic>
      <p:sp>
        <p:nvSpPr>
          <p:cNvPr id="12" name="Nuage 11">
            <a:extLst>
              <a:ext uri="{FF2B5EF4-FFF2-40B4-BE49-F238E27FC236}">
                <a16:creationId xmlns:a16="http://schemas.microsoft.com/office/drawing/2014/main" id="{56E7BEC7-1DA8-AD79-ECE9-F9CA7D1F02C7}"/>
              </a:ext>
            </a:extLst>
          </p:cNvPr>
          <p:cNvSpPr/>
          <p:nvPr/>
        </p:nvSpPr>
        <p:spPr>
          <a:xfrm>
            <a:off x="10696052" y="-611906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L’histoire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814" y="1700809"/>
            <a:ext cx="7553304" cy="45259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Et voilà ! Les vacances se terminent pour Mathilde et Bastien. C’est le jour du départ.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Bastien s’amuse à vérifier que les masses des bagages chargés ne dépassent pas le maximum autorisé.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Mathilde est concentrée sur les nouvelles du journal pendant que ses parents préparent le départ.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29C2059-5414-BF7F-348C-259FD3476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880" y="1807227"/>
            <a:ext cx="2963257" cy="339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1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274638"/>
            <a:ext cx="8229600" cy="1354162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rgbClr val="92D050"/>
                </a:solidFill>
              </a:rPr>
              <a:t>Les bagages de Bastien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C49654E-A2C5-46F1-9F41-290D0A454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28" y="1452879"/>
            <a:ext cx="8496944" cy="45706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2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Bastien a mesuré le coffre : 13 dm et 5 cm.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FA8ED0-3761-36A1-AE59-253EA32D4E76}"/>
              </a:ext>
            </a:extLst>
          </p:cNvPr>
          <p:cNvSpPr txBox="1"/>
          <p:nvPr/>
        </p:nvSpPr>
        <p:spPr>
          <a:xfrm>
            <a:off x="550628" y="2096141"/>
            <a:ext cx="10485782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27:</a:t>
            </a:r>
          </a:p>
          <a:p>
            <a:pPr marL="4572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Calcule avec les mesures de Bastien. </a:t>
            </a:r>
          </a:p>
          <a:p>
            <a:pPr marL="45720" indent="0">
              <a:buNone/>
            </a:pPr>
            <a:r>
              <a:rPr lang="fr-FR" sz="2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Peut-il faire tenir dans cette largeur une valise de 0,85 m et une valise de 4dm ?</a:t>
            </a:r>
          </a:p>
          <a:p>
            <a:pPr marL="45720" indent="0">
              <a:buNone/>
            </a:pPr>
            <a:r>
              <a:rPr lang="fr-FR" sz="2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Peut-il faire tenir dans cette largeur des boîtes de souvenirs de 0,45 m, de 3,2dm et une dernière de 60 cm ? </a:t>
            </a:r>
          </a:p>
          <a:p>
            <a:pPr marL="45720" indent="0">
              <a:buNone/>
            </a:pPr>
            <a:r>
              <a:rPr lang="fr-FR" sz="2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 la route, il croise un camion : la cabine pèse 2,8 tonnes et la remorque pèse 16 300 kg. Combien pèse le camion complet ? </a:t>
            </a:r>
          </a:p>
          <a:p>
            <a:pPr marL="45720" indent="0">
              <a:buNone/>
            </a:pPr>
            <a:r>
              <a:rPr lang="fr-FR" sz="2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double un bus avec 15 personnes de 80 kg. Combien toutes ces personnes pèsent-elles en tonnes ? </a:t>
            </a:r>
          </a:p>
          <a:p>
            <a:pPr marL="45720" indent="0">
              <a:buNone/>
            </a:pPr>
            <a:endParaRPr lang="fr-FR" sz="18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533DF25-7F4E-A9D7-9E92-EEDC05F5F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80" y="427512"/>
            <a:ext cx="2959014" cy="231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8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560" y="426989"/>
            <a:ext cx="8229600" cy="1354162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92D050"/>
                </a:solidFill>
              </a:rPr>
              <a:t>Le journal de Mathilde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7A6D1B8-F355-4FEA-B4D6-F289694D5E9D}"/>
              </a:ext>
            </a:extLst>
          </p:cNvPr>
          <p:cNvSpPr txBox="1"/>
          <p:nvPr/>
        </p:nvSpPr>
        <p:spPr>
          <a:xfrm>
            <a:off x="1076077" y="1918914"/>
            <a:ext cx="89425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Mathilde profite d’une pause pour lire un article passionnant sur les secrets du timbre poste. Elle y apprend plein de choses !</a:t>
            </a:r>
          </a:p>
          <a:p>
            <a:r>
              <a:rPr lang="fr-FR" sz="2400" dirty="0"/>
              <a:t>L’article comporte de nombreux mots du champ lexical de la poste et du timbre.</a:t>
            </a:r>
          </a:p>
          <a:p>
            <a:r>
              <a:rPr lang="fr-FR" sz="2400" dirty="0">
                <a:hlinkClick r:id="rId2"/>
              </a:rPr>
              <a:t>https://www.jde.fr/jde/2020/04/30/les-secrets-du-timbre-poste</a:t>
            </a:r>
            <a:r>
              <a:rPr lang="fr-FR" sz="2400" dirty="0"/>
              <a:t> </a:t>
            </a:r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28:</a:t>
            </a:r>
          </a:p>
          <a:p>
            <a:endParaRPr lang="fr-FR" sz="2400" b="1" dirty="0"/>
          </a:p>
          <a:p>
            <a:r>
              <a:rPr lang="fr-FR" sz="2400" b="1" dirty="0"/>
              <a:t>Remets les mots dans l’ordre alphabétique.</a:t>
            </a:r>
          </a:p>
        </p:txBody>
      </p:sp>
    </p:spTree>
    <p:extLst>
      <p:ext uri="{BB962C8B-B14F-4D97-AF65-F5344CB8AC3E}">
        <p14:creationId xmlns:p14="http://schemas.microsoft.com/office/powerpoint/2010/main" val="89729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869F9-DDF6-4301-A7DC-563DCCA6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>
                <a:solidFill>
                  <a:srgbClr val="7030A0"/>
                </a:solidFill>
              </a:rPr>
              <a:t>BRAVO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F14CF1-871D-492D-B561-B6999C95A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810" y="2057400"/>
            <a:ext cx="10331061" cy="40386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fr-FR" sz="4400" dirty="0">
                <a:solidFill>
                  <a:schemeClr val="tx1"/>
                </a:solidFill>
              </a:rPr>
              <a:t>Tu as toi aussi mérité de bonnes vacances !</a:t>
            </a:r>
          </a:p>
          <a:p>
            <a:pPr marL="45720" indent="0">
              <a:buNone/>
            </a:pPr>
            <a:endParaRPr lang="fr-FR" sz="4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fr-FR" sz="4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fr-FR" sz="4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fr-FR" sz="4400" dirty="0">
                <a:solidFill>
                  <a:schemeClr val="tx1"/>
                </a:solidFill>
              </a:rPr>
              <a:t>Profites-en bien et pense à envoyer des cartes postales aux copains (et aux maîtresses !)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F894171-7956-5CA7-7F18-05514F0678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206"/>
          <a:stretch/>
        </p:blipFill>
        <p:spPr>
          <a:xfrm>
            <a:off x="3960089" y="2612571"/>
            <a:ext cx="4099298" cy="219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62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265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L’histoire</vt:lpstr>
      <vt:lpstr>Les bagages de Bastien</vt:lpstr>
      <vt:lpstr>Le journal de Mathilde</vt:lpstr>
      <vt:lpstr>BRAVO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60</cp:revision>
  <dcterms:created xsi:type="dcterms:W3CDTF">2021-06-27T12:28:36Z</dcterms:created>
  <dcterms:modified xsi:type="dcterms:W3CDTF">2022-07-02T10:09:57Z</dcterms:modified>
</cp:coreProperties>
</file>